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58" r:id="rId5"/>
    <p:sldId id="294" r:id="rId6"/>
    <p:sldId id="262" r:id="rId7"/>
    <p:sldId id="260" r:id="rId8"/>
    <p:sldId id="263" r:id="rId9"/>
    <p:sldId id="264" r:id="rId10"/>
    <p:sldId id="291" r:id="rId11"/>
    <p:sldId id="266" r:id="rId12"/>
    <p:sldId id="265" r:id="rId13"/>
    <p:sldId id="267" r:id="rId14"/>
    <p:sldId id="268" r:id="rId15"/>
    <p:sldId id="269" r:id="rId16"/>
    <p:sldId id="270" r:id="rId17"/>
    <p:sldId id="272" r:id="rId18"/>
    <p:sldId id="271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2" r:id="rId38"/>
    <p:sldId id="293" r:id="rId39"/>
    <p:sldId id="296" r:id="rId40"/>
    <p:sldId id="297" r:id="rId41"/>
    <p:sldId id="298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EBFBE46-D5DC-4EED-A921-6983CB361951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3572D96-3302-4856-8825-4BC70D0B253C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589908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FBE46-D5DC-4EED-A921-6983CB361951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72D96-3302-4856-8825-4BC70D0B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368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FBE46-D5DC-4EED-A921-6983CB361951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72D96-3302-4856-8825-4BC70D0B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159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FBE46-D5DC-4EED-A921-6983CB361951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72D96-3302-4856-8825-4BC70D0B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93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EBFBE46-D5DC-4EED-A921-6983CB361951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572D96-3302-4856-8825-4BC70D0B253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594863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FBE46-D5DC-4EED-A921-6983CB361951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72D96-3302-4856-8825-4BC70D0B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625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FBE46-D5DC-4EED-A921-6983CB361951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72D96-3302-4856-8825-4BC70D0B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3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FBE46-D5DC-4EED-A921-6983CB361951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72D96-3302-4856-8825-4BC70D0B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839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FBE46-D5DC-4EED-A921-6983CB361951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72D96-3302-4856-8825-4BC70D0B2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207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EBFBE46-D5DC-4EED-A921-6983CB361951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572D96-3302-4856-8825-4BC70D0B25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9736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EBFBE46-D5DC-4EED-A921-6983CB361951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572D96-3302-4856-8825-4BC70D0B25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99851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CEBFBE46-D5DC-4EED-A921-6983CB361951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3572D96-3302-4856-8825-4BC70D0B25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37812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cli/index.html?nc2=h_ql_doc_cli" TargetMode="External"/><Relationship Id="rId2" Type="http://schemas.openxmlformats.org/officeDocument/2006/relationships/hyperlink" Target="https://aws.amazon.com/blogs/aws/building-three-tier-architectures-with-security-groups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banglasweetsar.online.s3-website-us-east-1.amazonaws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A97A-2D16-4072-AEF3-74F4D382C4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5615" y="2430233"/>
            <a:ext cx="8361229" cy="2098226"/>
          </a:xfrm>
        </p:spPr>
        <p:txBody>
          <a:bodyPr/>
          <a:lstStyle/>
          <a:p>
            <a:r>
              <a:rPr lang="en-US" sz="3600" dirty="0"/>
              <a:t>INFS 740-001 Final Project</a:t>
            </a:r>
            <a:br>
              <a:rPr lang="en-US" sz="4000" dirty="0"/>
            </a:br>
            <a:r>
              <a:rPr lang="en-US" sz="2800" dirty="0"/>
              <a:t>on</a:t>
            </a:r>
            <a:br>
              <a:rPr lang="en-US" sz="4000" dirty="0"/>
            </a:br>
            <a:r>
              <a:rPr lang="en-US" sz="4000" dirty="0"/>
              <a:t>Responsive website(static) hosting on AWS &amp; Three-tier application architecture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BE61F3-5E5B-46C9-B1A3-5D40D0795D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5" y="4427767"/>
            <a:ext cx="6831673" cy="1086237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en-US" sz="3500" dirty="0" err="1"/>
              <a:t>Arsadur</a:t>
            </a:r>
            <a:r>
              <a:rPr lang="en-US" sz="3500" dirty="0"/>
              <a:t> Rahman</a:t>
            </a:r>
          </a:p>
          <a:p>
            <a:r>
              <a:rPr lang="en-US" sz="1900" dirty="0"/>
              <a:t>12/12/2019</a:t>
            </a:r>
          </a:p>
        </p:txBody>
      </p:sp>
    </p:spTree>
    <p:extLst>
      <p:ext uri="{BB962C8B-B14F-4D97-AF65-F5344CB8AC3E}">
        <p14:creationId xmlns:p14="http://schemas.microsoft.com/office/powerpoint/2010/main" val="243406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FCB1E8-C8CF-4810-848C-7ADE8C0A5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286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A91FF-4AB4-4554-AB81-EFF3FB7AB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64704"/>
          </a:xfrm>
        </p:spPr>
        <p:txBody>
          <a:bodyPr/>
          <a:lstStyle/>
          <a:p>
            <a:r>
              <a:rPr lang="en-US" dirty="0"/>
              <a:t>Why Three Tier?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2A0E0-424E-439A-9CDA-7A8BAB2F8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50504"/>
            <a:ext cx="10820400" cy="4985468"/>
          </a:xfrm>
        </p:spPr>
        <p:txBody>
          <a:bodyPr/>
          <a:lstStyle/>
          <a:p>
            <a:r>
              <a:rPr lang="en-US" sz="4000" dirty="0"/>
              <a:t>Manage Each Part in an Independent way - Frontend, Backend &amp; Database </a:t>
            </a:r>
          </a:p>
          <a:p>
            <a:r>
              <a:rPr lang="en-US" sz="4000" dirty="0"/>
              <a:t>High Availability – Distribute in different zones </a:t>
            </a:r>
          </a:p>
          <a:p>
            <a:r>
              <a:rPr lang="en-US" sz="4000" dirty="0"/>
              <a:t>Scalability – Support Traffic Demand using Load Balance </a:t>
            </a:r>
          </a:p>
          <a:p>
            <a:r>
              <a:rPr lang="en-US" sz="4000" dirty="0"/>
              <a:t> Fault Tolerant – Auto Scaling helps </a:t>
            </a:r>
          </a:p>
          <a:p>
            <a:r>
              <a:rPr lang="en-US" sz="4000" dirty="0"/>
              <a:t>Security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55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2DF4F-4374-44CF-9C3A-7C2D05FA2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80987"/>
            <a:ext cx="9601200" cy="647700"/>
          </a:xfrm>
        </p:spPr>
        <p:txBody>
          <a:bodyPr>
            <a:normAutofit fontScale="90000"/>
          </a:bodyPr>
          <a:lstStyle/>
          <a:p>
            <a:r>
              <a:rPr lang="en-US" dirty="0"/>
              <a:t>AWS three-tier Application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767D05-5B1E-450F-9171-4F67B4F6CC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08" y="1062038"/>
            <a:ext cx="11309184" cy="5753099"/>
          </a:xfrm>
        </p:spPr>
      </p:pic>
    </p:spTree>
    <p:extLst>
      <p:ext uri="{BB962C8B-B14F-4D97-AF65-F5344CB8AC3E}">
        <p14:creationId xmlns:p14="http://schemas.microsoft.com/office/powerpoint/2010/main" val="3158296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94321074-DEB3-433C-9A30-77ED34F29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620" y="114299"/>
            <a:ext cx="11785605" cy="662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639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57BD9B-E3CC-4092-BAE0-D59B9D2A0B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1933" y="0"/>
            <a:ext cx="11540067" cy="649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88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B5EA3B0-9C47-4ECA-8982-4C961C12A8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3810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62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458D28-A1BB-4DA3-B6CE-43D2D0C868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0"/>
            <a:ext cx="11817880" cy="664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34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569A5A-B53D-480C-A5CC-14AB884EC0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556" y="57150"/>
            <a:ext cx="11438467" cy="643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69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0FA37C-A504-4E54-958C-598C0E977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945" y="52389"/>
            <a:ext cx="11548533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128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497A46-4D6B-47B4-81F4-692E90B5A7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977" y="-195262"/>
            <a:ext cx="11946465" cy="671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283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5087D-4F4A-4F92-BDCD-4F9F7BAFD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95338"/>
          </a:xfrm>
        </p:spPr>
        <p:txBody>
          <a:bodyPr/>
          <a:lstStyle/>
          <a:p>
            <a:r>
              <a:rPr lang="en-US" dirty="0"/>
              <a:t>Project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065F8-0A77-4218-B72F-D1A2C542E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5999"/>
            <a:ext cx="9601200" cy="4429125"/>
          </a:xfrm>
        </p:spPr>
        <p:txBody>
          <a:bodyPr>
            <a:normAutofit/>
          </a:bodyPr>
          <a:lstStyle/>
          <a:p>
            <a:r>
              <a:rPr lang="en-US" sz="4000" dirty="0"/>
              <a:t>Start A Business Responsive Website from Scratch</a:t>
            </a:r>
          </a:p>
          <a:p>
            <a:r>
              <a:rPr lang="en-US" sz="4000" dirty="0"/>
              <a:t>Learn how to utilize Amazon Web Service(AWS) Three-Tier Application Architecture</a:t>
            </a:r>
          </a:p>
          <a:p>
            <a:r>
              <a:rPr lang="en-US" sz="4000" dirty="0"/>
              <a:t>Automate some process through CLI  </a:t>
            </a:r>
          </a:p>
        </p:txBody>
      </p:sp>
    </p:spTree>
    <p:extLst>
      <p:ext uri="{BB962C8B-B14F-4D97-AF65-F5344CB8AC3E}">
        <p14:creationId xmlns:p14="http://schemas.microsoft.com/office/powerpoint/2010/main" val="429829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8FC86C-BCBE-4F4D-966C-3F9B3C4A5E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867" y="0"/>
            <a:ext cx="11904133" cy="66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49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FBF8ED-0842-450C-872C-2B7DE7236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698" y="33338"/>
            <a:ext cx="11827932" cy="665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37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B800C2-208E-4409-9674-2AA5D5DC3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454" y="76201"/>
            <a:ext cx="11556999" cy="650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89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A53105-597F-4E19-9FFF-9CB3CDF52F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358" y="71438"/>
            <a:ext cx="11650133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10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6ABB54-38C5-48BE-A2C3-D678BC6706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128" y="71438"/>
            <a:ext cx="11633198" cy="654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6019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DA12D9-920C-445E-9166-067D2700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2453" y="155391"/>
            <a:ext cx="10918097" cy="37984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51E2CE-71E5-47FA-B9BB-E53F53F8E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443" y="3670115"/>
            <a:ext cx="10772115" cy="312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435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A85F28-2B68-4BBA-9B87-C928668B5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914" y="42863"/>
            <a:ext cx="11895665" cy="669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82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1E2049-51D9-4F1E-9BC6-5D950F68A3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337" y="154036"/>
            <a:ext cx="11644313" cy="654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848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636784-BA8F-4FC6-8BD3-1F3335F0C0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290" y="0"/>
            <a:ext cx="11707811" cy="658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909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0AB5D-3C3F-467C-9FE1-FEE21205F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1B440-0A77-482F-8800-DF9352C8E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3EABED-D9A9-4DE8-88E3-205DCE146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71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99DBB-227D-46FB-94D0-19A58E5F8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19101"/>
            <a:ext cx="9601200" cy="700088"/>
          </a:xfrm>
        </p:spPr>
        <p:txBody>
          <a:bodyPr/>
          <a:lstStyle/>
          <a:p>
            <a:r>
              <a:rPr lang="en-US" dirty="0"/>
              <a:t>Project Goal - 01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13E58-85E5-43B4-8817-D0EB6B5EF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228725"/>
            <a:ext cx="9601200" cy="5629275"/>
          </a:xfrm>
        </p:spPr>
        <p:txBody>
          <a:bodyPr/>
          <a:lstStyle/>
          <a:p>
            <a:r>
              <a:rPr lang="en-US" dirty="0"/>
              <a:t>Building a Responsive Website for a Business (Bengal Sweets)</a:t>
            </a:r>
          </a:p>
          <a:p>
            <a:pPr lvl="1"/>
            <a:r>
              <a:rPr lang="en-US" b="1" dirty="0"/>
              <a:t>Programing Language/Tools Used </a:t>
            </a:r>
          </a:p>
          <a:p>
            <a:pPr lvl="2"/>
            <a:endParaRPr lang="en-US" dirty="0"/>
          </a:p>
          <a:p>
            <a:pPr lvl="2"/>
            <a:r>
              <a:rPr lang="en-US" sz="2000" dirty="0"/>
              <a:t>HTML 5 – “Hypertext Markup Language is the standard markup language for documents designed to be displayed in a web browser.”</a:t>
            </a:r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Bootstrap – “Bootstrap is a free and open-source CSS framework directed at responsive, mobile-first front-end web development”</a:t>
            </a:r>
          </a:p>
          <a:p>
            <a:pPr marL="987552" lvl="2" indent="0">
              <a:buNone/>
            </a:pPr>
            <a:endParaRPr lang="en-US" sz="2000" dirty="0"/>
          </a:p>
          <a:p>
            <a:pPr lvl="2"/>
            <a:r>
              <a:rPr lang="en-US" sz="2000" dirty="0"/>
              <a:t>CSS 5 – “</a:t>
            </a:r>
            <a:r>
              <a:rPr lang="en-US" sz="2000" b="1" dirty="0"/>
              <a:t>CSS</a:t>
            </a:r>
            <a:r>
              <a:rPr lang="en-US" sz="2000" dirty="0"/>
              <a:t> is a language of the web which when used along with HTML and JavaScript can create amazing and beautiful websites' front-end. </a:t>
            </a:r>
            <a:r>
              <a:rPr lang="en-US" sz="2000" b="1" dirty="0"/>
              <a:t>CSS</a:t>
            </a:r>
            <a:r>
              <a:rPr lang="en-US" sz="2000" dirty="0"/>
              <a:t> means Cascading Style Sheets” </a:t>
            </a:r>
            <a:r>
              <a:rPr lang="en-US" sz="1050" dirty="0"/>
              <a:t>(Quora)</a:t>
            </a:r>
          </a:p>
          <a:p>
            <a:pPr marL="987552" lvl="2" indent="0">
              <a:buNone/>
            </a:pPr>
            <a:endParaRPr lang="en-US" sz="2000" dirty="0"/>
          </a:p>
          <a:p>
            <a:pPr lvl="2"/>
            <a:r>
              <a:rPr lang="en-US" sz="2000" dirty="0"/>
              <a:t>Java Script – “</a:t>
            </a:r>
            <a:r>
              <a:rPr lang="en-US" sz="2000" b="1" dirty="0"/>
              <a:t>JavaScript</a:t>
            </a:r>
            <a:r>
              <a:rPr lang="en-US" sz="2000" dirty="0"/>
              <a:t> (</a:t>
            </a:r>
            <a:r>
              <a:rPr lang="en-US" sz="2000" b="1" dirty="0"/>
              <a:t>JS</a:t>
            </a:r>
            <a:r>
              <a:rPr lang="en-US" sz="2000" dirty="0"/>
              <a:t>) is a lightweight, interpreted, or just-in-time compiled programming language with first-class functions”</a:t>
            </a:r>
            <a:r>
              <a:rPr lang="en-US" sz="1050" dirty="0"/>
              <a:t>(MDN)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9270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93B9B0B-5310-405B-BA46-6B98AE737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348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55F03D-2A39-4A27-8694-CB3F45F1C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2852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2859FB-5ADF-4731-8083-F2DA90FCC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299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C1AC4A-F3DB-4D13-BFC4-1F8C063A6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429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C4F136-EEF0-470D-9FCE-DA40544E2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9705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750EB8-EC49-4753-9EFB-ABCA1E83C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054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8913D8-F9FF-4550-9523-30B8D23A0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595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23F88-05B7-4544-9A7E-C3901CD41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80975"/>
            <a:ext cx="9601200" cy="619125"/>
          </a:xfrm>
        </p:spPr>
        <p:txBody>
          <a:bodyPr>
            <a:noAutofit/>
          </a:bodyPr>
          <a:lstStyle/>
          <a:p>
            <a:r>
              <a:rPr lang="en-US" sz="3600" dirty="0"/>
              <a:t>Automation- AWS Command Line Interface(CLI)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2E2135-BCAE-4AB5-913A-F5B9C7BB4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38" y="854570"/>
            <a:ext cx="10672762" cy="600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946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F421D-D463-4C78-8010-28960D3A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47638"/>
            <a:ext cx="9601200" cy="947738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Get Security Credentials </a:t>
            </a:r>
            <a:br>
              <a:rPr lang="en-US" sz="3200" dirty="0"/>
            </a:br>
            <a:r>
              <a:rPr lang="en-US" sz="3200" dirty="0"/>
              <a:t>Get Access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095E5C-AA73-4C69-9AB5-9EA10DA9E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38" y="1023640"/>
            <a:ext cx="10177462" cy="572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395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5792DE-40AB-4038-98F9-10E2886F6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08" y="533399"/>
            <a:ext cx="10891729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84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9E52E-80EE-4476-B79D-B9A8B44B8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95288"/>
            <a:ext cx="9601200" cy="704850"/>
          </a:xfrm>
        </p:spPr>
        <p:txBody>
          <a:bodyPr>
            <a:normAutofit/>
          </a:bodyPr>
          <a:lstStyle/>
          <a:p>
            <a:r>
              <a:rPr lang="en-US" dirty="0"/>
              <a:t>Project Goal - 02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D11C6-F96F-47C6-9332-AF3425B33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57313"/>
            <a:ext cx="9601200" cy="5329237"/>
          </a:xfrm>
        </p:spPr>
        <p:txBody>
          <a:bodyPr>
            <a:normAutofit/>
          </a:bodyPr>
          <a:lstStyle/>
          <a:p>
            <a:r>
              <a:rPr lang="en-US" sz="3200" dirty="0"/>
              <a:t>Host the Website on AWS and Explore it’s services</a:t>
            </a:r>
          </a:p>
          <a:p>
            <a:pPr lvl="1"/>
            <a:r>
              <a:rPr lang="en-US" sz="4800" dirty="0"/>
              <a:t>Tools/services used </a:t>
            </a:r>
          </a:p>
          <a:p>
            <a:pPr lvl="2"/>
            <a:r>
              <a:rPr lang="en-US" sz="4400" dirty="0"/>
              <a:t>S3 – Object Storage</a:t>
            </a:r>
          </a:p>
          <a:p>
            <a:pPr lvl="2"/>
            <a:r>
              <a:rPr lang="en-US" sz="4400" dirty="0"/>
              <a:t>Route 53 – </a:t>
            </a:r>
            <a:r>
              <a:rPr lang="en-US" sz="3200" dirty="0"/>
              <a:t>DNS service</a:t>
            </a:r>
            <a:r>
              <a:rPr lang="en-US" sz="4400" dirty="0"/>
              <a:t> </a:t>
            </a:r>
          </a:p>
          <a:p>
            <a:pPr lvl="2"/>
            <a:r>
              <a:rPr lang="en-US" sz="4400" dirty="0"/>
              <a:t>CloudFront –</a:t>
            </a:r>
            <a:r>
              <a:rPr lang="en-US" sz="3600" dirty="0"/>
              <a:t>content distribution</a:t>
            </a:r>
            <a:endParaRPr lang="en-US" sz="4400" dirty="0"/>
          </a:p>
          <a:p>
            <a:pPr lvl="2"/>
            <a:r>
              <a:rPr lang="en-US" sz="4400" dirty="0"/>
              <a:t>EC2</a:t>
            </a:r>
          </a:p>
          <a:p>
            <a:pPr lvl="2"/>
            <a:r>
              <a:rPr lang="en-US" sz="4400" dirty="0"/>
              <a:t>Certificate Manager  </a:t>
            </a:r>
          </a:p>
        </p:txBody>
      </p:sp>
    </p:spTree>
    <p:extLst>
      <p:ext uri="{BB962C8B-B14F-4D97-AF65-F5344CB8AC3E}">
        <p14:creationId xmlns:p14="http://schemas.microsoft.com/office/powerpoint/2010/main" val="21447416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ABDFF-B76D-4132-9A6C-1EA600E7F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964" y="97404"/>
            <a:ext cx="9601200" cy="665921"/>
          </a:xfrm>
        </p:spPr>
        <p:txBody>
          <a:bodyPr>
            <a:normAutofit fontScale="90000"/>
          </a:bodyPr>
          <a:lstStyle/>
          <a:p>
            <a:r>
              <a:rPr lang="en-US" dirty="0"/>
              <a:t>CLI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A3F08-7844-47C9-9A6F-F8B19768B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898497"/>
            <a:ext cx="9601200" cy="4968903"/>
          </a:xfrm>
        </p:spPr>
        <p:txBody>
          <a:bodyPr/>
          <a:lstStyle/>
          <a:p>
            <a:r>
              <a:rPr lang="en-US" dirty="0"/>
              <a:t>Start EC2 - aws2 ec2 run-instances --image-id ami-00068cd7555f543d5 --count 1 --instance-type t2.micro</a:t>
            </a:r>
          </a:p>
          <a:p>
            <a:endParaRPr lang="en-US" dirty="0"/>
          </a:p>
          <a:p>
            <a:r>
              <a:rPr lang="en-US" dirty="0"/>
              <a:t>Add Tag - aws2 ec2 create-tags --resources i-0c4e8ce5063542087 --tags Key=</a:t>
            </a:r>
            <a:r>
              <a:rPr lang="en-US" dirty="0" err="1"/>
              <a:t>Name,Value</a:t>
            </a:r>
            <a:r>
              <a:rPr lang="en-US" dirty="0"/>
              <a:t>=EC2fromCLI</a:t>
            </a:r>
          </a:p>
          <a:p>
            <a:endParaRPr lang="en-US" dirty="0"/>
          </a:p>
          <a:p>
            <a:r>
              <a:rPr lang="en-US" dirty="0"/>
              <a:t>Stop EC2 – aws2 ec2 stop-instances --instance-ids i-09e9e7ebe91085065</a:t>
            </a:r>
          </a:p>
          <a:p>
            <a:endParaRPr lang="en-US" dirty="0"/>
          </a:p>
          <a:p>
            <a:r>
              <a:rPr lang="en-US" dirty="0"/>
              <a:t>Terminate EC2 -  aws2 ec2 terminate-instances --instance-ids i-09e9e7ebe91085065</a:t>
            </a:r>
          </a:p>
        </p:txBody>
      </p:sp>
    </p:spTree>
    <p:extLst>
      <p:ext uri="{BB962C8B-B14F-4D97-AF65-F5344CB8AC3E}">
        <p14:creationId xmlns:p14="http://schemas.microsoft.com/office/powerpoint/2010/main" val="37093273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17152-DB7A-48B3-B748-8E0BAF2D0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47650"/>
            <a:ext cx="9601200" cy="1175633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8614E-4D88-4CA4-B4EC-BE5F1C9B7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800" y="2952749"/>
            <a:ext cx="9601200" cy="1357313"/>
          </a:xfrm>
        </p:spPr>
        <p:txBody>
          <a:bodyPr>
            <a:normAutofit/>
          </a:bodyPr>
          <a:lstStyle/>
          <a:p>
            <a:r>
              <a:rPr lang="en-US" sz="1800" dirty="0"/>
              <a:t>References</a:t>
            </a:r>
          </a:p>
          <a:p>
            <a:pPr lvl="1"/>
            <a:r>
              <a:rPr lang="en-US" sz="1800" dirty="0">
                <a:hlinkClick r:id="rId2"/>
              </a:rPr>
              <a:t>https://aws.amazon.com/blogs/aws/building-three-tier-architectures-with-security-groups/</a:t>
            </a:r>
            <a:endParaRPr lang="en-US" sz="1800" dirty="0"/>
          </a:p>
          <a:p>
            <a:pPr lvl="1"/>
            <a:r>
              <a:rPr lang="en-US" sz="1800" dirty="0">
                <a:hlinkClick r:id="rId3"/>
              </a:rPr>
              <a:t>https://docs.aws.amazon.com/cli/index.html?nc2=h_ql_doc_cli</a:t>
            </a:r>
            <a:endParaRPr lang="en-US" sz="18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CDFA0CD-86A6-4487-929D-B442AD7CE27F}"/>
              </a:ext>
            </a:extLst>
          </p:cNvPr>
          <p:cNvSpPr txBox="1">
            <a:spLocks/>
          </p:cNvSpPr>
          <p:nvPr/>
        </p:nvSpPr>
        <p:spPr>
          <a:xfrm>
            <a:off x="1447800" y="1357312"/>
            <a:ext cx="9601200" cy="1357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00"/>
              <a:t>Question? 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366509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BF0DF-814D-4623-8BD2-1678D28F5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763" y="190500"/>
            <a:ext cx="9686925" cy="590550"/>
          </a:xfrm>
        </p:spPr>
        <p:txBody>
          <a:bodyPr>
            <a:normAutofit fontScale="90000"/>
          </a:bodyPr>
          <a:lstStyle/>
          <a:p>
            <a:r>
              <a:rPr lang="en-US" dirty="0"/>
              <a:t>Website Demo… &amp; Code 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BCA74517-491F-47FB-883A-4FA649C5C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781050"/>
            <a:ext cx="10715625" cy="602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22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638FA-C05F-44AB-9AB9-4F135957E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38" y="257175"/>
            <a:ext cx="9601200" cy="595313"/>
          </a:xfrm>
        </p:spPr>
        <p:txBody>
          <a:bodyPr>
            <a:normAutofit fontScale="90000"/>
          </a:bodyPr>
          <a:lstStyle/>
          <a:p>
            <a:r>
              <a:rPr lang="en-US" dirty="0"/>
              <a:t>AWS Hosting Mechanism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154904-67C1-43E3-99BB-E3B11B26DB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9738" y="870137"/>
            <a:ext cx="7786687" cy="598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40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496E3F-7206-4D94-BBB3-3A0E6435E4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4421" y="485775"/>
            <a:ext cx="10922315" cy="624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79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4D56BC-A1A0-4ACF-8888-9F2808F79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450" y="388143"/>
            <a:ext cx="11010900" cy="619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509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9BD690-BE58-4565-B9E3-1D297A9B2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6300" y="199131"/>
            <a:ext cx="11075988" cy="623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83553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2358</TotalTime>
  <Words>298</Words>
  <Application>Microsoft Office PowerPoint</Application>
  <PresentationFormat>Widescreen</PresentationFormat>
  <Paragraphs>51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3" baseType="lpstr">
      <vt:lpstr>Franklin Gothic Book</vt:lpstr>
      <vt:lpstr>Crop</vt:lpstr>
      <vt:lpstr>INFS 740-001 Final Project on Responsive website(static) hosting on AWS &amp; Three-tier application architecture </vt:lpstr>
      <vt:lpstr>Project Motivation</vt:lpstr>
      <vt:lpstr>Project Goal - 01</vt:lpstr>
      <vt:lpstr>Project Goal - 02</vt:lpstr>
      <vt:lpstr>Website Demo… &amp; Code </vt:lpstr>
      <vt:lpstr>AWS Hosting Mechanism </vt:lpstr>
      <vt:lpstr>PowerPoint Presentation</vt:lpstr>
      <vt:lpstr>PowerPoint Presentation</vt:lpstr>
      <vt:lpstr>PowerPoint Presentation</vt:lpstr>
      <vt:lpstr>PowerPoint Presentation</vt:lpstr>
      <vt:lpstr>Why Three Tier?  </vt:lpstr>
      <vt:lpstr>AWS three-tier Application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Automation- AWS Command Line Interface(CLI) </vt:lpstr>
      <vt:lpstr>Get Security Credentials  Get Access</vt:lpstr>
      <vt:lpstr>PowerPoint Presentation</vt:lpstr>
      <vt:lpstr>CLI DEMO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INFS 740-001 Final Project on Responsive website(static) hosting on AWS</dc:title>
  <dc:creator>rahma</dc:creator>
  <cp:lastModifiedBy>rahma</cp:lastModifiedBy>
  <cp:revision>45</cp:revision>
  <dcterms:created xsi:type="dcterms:W3CDTF">2019-12-07T21:05:29Z</dcterms:created>
  <dcterms:modified xsi:type="dcterms:W3CDTF">2019-12-12T22:32:09Z</dcterms:modified>
</cp:coreProperties>
</file>